
<file path=[Content_Types].xml><?xml version="1.0" encoding="utf-8"?>
<Types xmlns="http://schemas.openxmlformats.org/package/2006/content-types">
  <Default Extension="glb" ContentType="model/gltf.binary"/>
  <Default Extension="m4a" ContentType="audio/mp4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91" r:id="rId1"/>
  </p:sldMasterIdLst>
  <p:notesMasterIdLst>
    <p:notesMasterId r:id="rId6"/>
  </p:notesMasterIdLst>
  <p:sldIdLst>
    <p:sldId id="258" r:id="rId2"/>
    <p:sldId id="262" r:id="rId3"/>
    <p:sldId id="259" r:id="rId4"/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F96"/>
    <a:srgbClr val="0091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4"/>
    <p:restoredTop sz="94643"/>
  </p:normalViewPr>
  <p:slideViewPr>
    <p:cSldViewPr snapToGrid="0" snapToObjects="1">
      <p:cViewPr varScale="1">
        <p:scale>
          <a:sx n="81" d="100"/>
          <a:sy n="81" d="100"/>
        </p:scale>
        <p:origin x="61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p3>
</file>

<file path=ppt/media/media3.mp4>
</file>

<file path=ppt/media/media4.mp3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hape 3">
            <a:extLst>
              <a:ext uri="{FF2B5EF4-FFF2-40B4-BE49-F238E27FC236}">
                <a16:creationId xmlns:a16="http://schemas.microsoft.com/office/drawing/2014/main" id="{6436CFEC-57F9-E276-EB16-00FCCC924C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2147483646 w 120000"/>
              <a:gd name="T3" fmla="*/ 0 h 120000"/>
              <a:gd name="T4" fmla="*/ 2147483646 w 120000"/>
              <a:gd name="T5" fmla="*/ 2147483646 h 120000"/>
              <a:gd name="T6" fmla="*/ 0 w 120000"/>
              <a:gd name="T7" fmla="*/ 2147483646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C052CE7C-48A5-418F-80DE-456BCC4CAD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pPr lvl="0"/>
            <a:endParaRPr noProof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574DE-7685-E635-0490-B99C928410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4F145E-3F1D-D6E1-00B4-30D41CB43C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EB092-6105-15D4-DD4A-02E30F338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D5EB974-EDE6-499D-938B-88082CAEDB99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07843-B449-7F7A-D822-7DA36E484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13FA2-EDC5-63E3-7735-8B6C93BE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55E2CE9-CB93-49CE-BA69-8F0BBD8B7D1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741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6285F-0574-F74E-E64F-51DD4F103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ACACC2-C67F-53B2-8A78-A34D092535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504AD-D0CF-CA19-1B11-06F2F9521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CF43211-6EE4-4540-93E7-041F46E18F29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514CB-A7F7-96C8-BB57-06DAEA33D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8929B-5090-EBE7-5E65-C51B7D3D4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8CD65E-10DC-4BBC-BC73-0A31969739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688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2837FB-D694-03E4-332D-35CD0C84CC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30CD6F-2D7C-13D0-C33D-37D834395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B5EF2-AF03-6540-3E8E-096440B74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BB32C6B-D1CB-499B-A190-A156888F2299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AFC54-30C8-3F7D-372D-0233F19B1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084FD-E129-816D-A4EC-3754E4010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9D42E0B-B9A2-48A8-9AAD-54AF96FD765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913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98CB4-2337-EE66-58BC-C4CC38DCF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EA437-5B5B-66EA-A901-BF45D4A55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A3D59-B516-2ED5-FC7F-93CE36B9B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337DD-2061-2EA4-B591-92E69CF9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33BA7-2E97-A645-05CF-F5B4BF147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1DB22C-B2DB-4C1A-8BB4-2AD5E1B65AA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3247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B25E7-4BA2-707F-BE34-AEAEDAC95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4CD004-2356-0EFF-45BA-4DC1F5C96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BCB46-EE6F-E928-DE73-1B04DAA7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8B01AE4-EC28-4162-B8D8-01C748C91BA5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F5004-45CE-3CFB-E0D7-ABCAE6973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828EF-4435-A604-E9DB-4184826C6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19774A9-6D46-4327-BC7B-CC9C1A812CC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263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80780-9187-153B-AF72-A1CC92E31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79AEF-7B0E-4161-A116-7A5A8C2CE6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2866B8-3EF3-60A9-89E7-2BA638A1E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CB6C8F-063B-57AC-F15A-24DDF8FAD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D2E2B2-0C7A-46D3-84D6-2B4D9AA239C6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2A4BC-6C41-5CEF-4179-89E2BD9A0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421DE-56DD-2B0B-C0C7-0A8D18575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BA43805-2316-4380-B565-50F7D857314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360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82068-A3B4-DBFB-EE44-CE0BE24BC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498C9-B0E9-4A31-31B4-FA40E5431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CDD247-C5ED-CF56-6D34-2A983B52AF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15A1C9-7268-C48C-3B57-CE40151227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441A2-31A2-DDDB-B6A2-DE7767A9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629B6A-951C-40BF-2B89-80D857224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AB289E3-D89F-419A-9D64-A528E99DCF70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A21746-488E-27B6-DD00-71A643FC1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B213E5-97A8-4620-843D-B196DF11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AFA578-B8CE-4638-85DF-A616083D01A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16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7BA61-C45F-9625-DC6B-DFF9BE73A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1D2D38-C3B0-80DB-D104-445E35BD0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5F31857-7941-487D-81CC-AAA188373B5F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BDBEDB-E50D-B2AD-033F-9A1250DF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AC049E-EF48-EB79-3D56-E4C9605AC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148A6CC-768C-4130-A96F-6AE0A79ABA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488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5C1370-E38D-5D2D-B9E7-2A261B252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CCEEFF5-9DAB-43A4-9E2B-420CF01C18AF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3305A3-4EE1-8046-1065-6D08EF491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5F9EBF-136A-C795-48C8-8112397E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35A4F21-59F3-48C5-B2AF-B8B034F89E0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2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0E428-9B32-563F-3C05-0B2194E01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B2AFD-BC9C-6E4B-459F-C2DEE7996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EFF8F8-770C-95A0-4193-5E90561704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1465E-0A24-CDD5-55CC-39FAF0AC1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B217F66-B9C6-4A99-BCD6-4BCE9E5C5CE5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7B95B0-DC69-8797-2BB1-E87ABD967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0EB4B4-0036-FE3D-4EB6-57629C1D9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C10CCD1-AE6C-4787-8BFA-9F12D520A56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70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DFE15-2223-CCBE-8ACC-E4A947B3D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CF0F53-45FE-EBE2-E28A-3656A62619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D41D11-7603-243B-8186-2F752BCB7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60AFD7-2805-F5F0-70A2-CF78BC823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0BDF133-BFF2-4C65-9DA1-74F817072CA4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4FA92B-A0F5-EF19-3E16-4A5E7A8B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087DB-E7F2-3238-787E-CFBDBFA4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B4D6C8-5F27-4099-9760-FADD2FAB0C5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857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F263D5-8E4A-12BA-C04A-DDAAE15CB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76862-C432-0D03-7448-FABB5391C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9DFB6-5A72-2C5E-7E38-6EADEFD70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B2DE982-366F-4A8D-B8CF-D07E886DFF98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B8339-EBEE-E174-2855-63BBB05491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E255E-8AD9-23A5-1741-876F62BB34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E69EAE8-3F96-4944-8092-D567C556270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080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sv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7/06/relationships/model3d" Target="../media/model3d1.glb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sv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microsoft.com/office/2017/06/relationships/model3d" Target="../media/model3d1.glb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10.svg"/><Relationship Id="rId3" Type="http://schemas.microsoft.com/office/2007/relationships/media" Target="../media/media4.mp3"/><Relationship Id="rId7" Type="http://schemas.openxmlformats.org/officeDocument/2006/relationships/image" Target="../media/image1.png"/><Relationship Id="rId12" Type="http://schemas.openxmlformats.org/officeDocument/2006/relationships/image" Target="../media/image9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microsoft.com/office/2017/06/relationships/model3d" Target="../media/model3d1.glb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7.png"/><Relationship Id="rId4" Type="http://schemas.openxmlformats.org/officeDocument/2006/relationships/audio" Target="../media/media4.mp3"/><Relationship Id="rId9" Type="http://schemas.openxmlformats.org/officeDocument/2006/relationships/image" Target="../media/image3.svg"/><Relationship Id="rId1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957794D1-8B94-ABDD-2374-AF9F55B36A30}"/>
              </a:ext>
            </a:extLst>
          </p:cNvPr>
          <p:cNvSpPr/>
          <p:nvPr/>
        </p:nvSpPr>
        <p:spPr>
          <a:xfrm>
            <a:off x="0" y="-108729"/>
            <a:ext cx="12192000" cy="696672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9C778E-59C0-DFAD-5EAE-E8310F9F03C1}"/>
              </a:ext>
            </a:extLst>
          </p:cNvPr>
          <p:cNvSpPr txBox="1"/>
          <p:nvPr/>
        </p:nvSpPr>
        <p:spPr>
          <a:xfrm>
            <a:off x="0" y="265955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solidFill>
                  <a:schemeClr val="bg1">
                    <a:lumMod val="95000"/>
                  </a:schemeClr>
                </a:solidFill>
              </a:rPr>
              <a:t>Dummy text 1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4" name="3D Model 33" descr="Laptop Computer">
                <a:extLst>
                  <a:ext uri="{FF2B5EF4-FFF2-40B4-BE49-F238E27FC236}">
                    <a16:creationId xmlns:a16="http://schemas.microsoft.com/office/drawing/2014/main" id="{77FBEE0A-5594-43C8-4C5F-AE938DE454B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5817221"/>
                  </p:ext>
                </p:extLst>
              </p:nvPr>
            </p:nvGraphicFramePr>
            <p:xfrm>
              <a:off x="3859825" y="7221415"/>
              <a:ext cx="4402011" cy="301852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402011" cy="3018522"/>
                    </a:xfrm>
                    <a:prstGeom prst="rect">
                      <a:avLst/>
                    </a:prstGeom>
                  </am3d:spPr>
                  <am3d:camera>
                    <am3d:pos x="0" y="0" z="6542251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683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4" name="3D Model 33" descr="Laptop Computer">
                <a:extLst>
                  <a:ext uri="{FF2B5EF4-FFF2-40B4-BE49-F238E27FC236}">
                    <a16:creationId xmlns:a16="http://schemas.microsoft.com/office/drawing/2014/main" id="{77FBEE0A-5594-43C8-4C5F-AE938DE454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59825" y="7221415"/>
                <a:ext cx="4402011" cy="3018522"/>
              </a:xfrm>
              <a:prstGeom prst="rect">
                <a:avLst/>
              </a:prstGeom>
            </p:spPr>
          </p:pic>
        </mc:Fallback>
      </mc:AlternateContent>
      <p:pic>
        <p:nvPicPr>
          <p:cNvPr id="35" name="Graphic 34" descr="Lock with solid fill">
            <a:extLst>
              <a:ext uri="{FF2B5EF4-FFF2-40B4-BE49-F238E27FC236}">
                <a16:creationId xmlns:a16="http://schemas.microsoft.com/office/drawing/2014/main" id="{806227A8-8D50-CFE7-FB6D-0228273E86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47436" y="-1255088"/>
            <a:ext cx="914400" cy="9144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677A600-73BF-2F9C-716D-5DF24F694915}"/>
              </a:ext>
            </a:extLst>
          </p:cNvPr>
          <p:cNvSpPr txBox="1"/>
          <p:nvPr/>
        </p:nvSpPr>
        <p:spPr>
          <a:xfrm>
            <a:off x="-5451239" y="574431"/>
            <a:ext cx="4783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Secure Communication</a:t>
            </a:r>
            <a:endParaRPr lang="en-GB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62AD237-9E86-7B07-4D04-C3F9B3F41D52}"/>
              </a:ext>
            </a:extLst>
          </p:cNvPr>
          <p:cNvSpPr txBox="1"/>
          <p:nvPr/>
        </p:nvSpPr>
        <p:spPr>
          <a:xfrm>
            <a:off x="13245854" y="543718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A secure connection is cryptographically protected against attackers trying to read or manipulate the transferred data.</a:t>
            </a:r>
            <a:endParaRPr lang="en-GB" dirty="0"/>
          </a:p>
        </p:txBody>
      </p:sp>
      <p:pic>
        <p:nvPicPr>
          <p:cNvPr id="40" name="B1">
            <a:hlinkClick r:id="" action="ppaction://media"/>
            <a:extLst>
              <a:ext uri="{FF2B5EF4-FFF2-40B4-BE49-F238E27FC236}">
                <a16:creationId xmlns:a16="http://schemas.microsoft.com/office/drawing/2014/main" id="{1BDCDD6D-CC57-658C-4061-E256D2CC9F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616542" y="576034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015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CE3869-4820-C261-0CA0-05DCA5BC282F}"/>
              </a:ext>
            </a:extLst>
          </p:cNvPr>
          <p:cNvSpPr/>
          <p:nvPr/>
        </p:nvSpPr>
        <p:spPr>
          <a:xfrm>
            <a:off x="6400803" y="0"/>
            <a:ext cx="6096000" cy="698695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53903399"/>
                  </p:ext>
                </p:extLst>
              </p:nvPr>
            </p:nvGraphicFramePr>
            <p:xfrm>
              <a:off x="4433662" y="1728736"/>
              <a:ext cx="3324672" cy="340052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24672" cy="3400523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6838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33662" y="1728736"/>
                <a:ext cx="3324672" cy="3400523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E7F82F4D-1681-D6F5-4196-F24477FA13C5}"/>
              </a:ext>
            </a:extLst>
          </p:cNvPr>
          <p:cNvSpPr txBox="1"/>
          <p:nvPr/>
        </p:nvSpPr>
        <p:spPr>
          <a:xfrm>
            <a:off x="7151079" y="574431"/>
            <a:ext cx="4783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Dummy text 2</a:t>
            </a:r>
          </a:p>
        </p:txBody>
      </p:sp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9A9847DF-F9B7-65F2-D101-8CC55E6B23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84806" y="2334161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72AEA4-5064-83DC-93BA-2599FAE7377D}"/>
              </a:ext>
            </a:extLst>
          </p:cNvPr>
          <p:cNvSpPr txBox="1"/>
          <p:nvPr/>
        </p:nvSpPr>
        <p:spPr>
          <a:xfrm>
            <a:off x="287215" y="5393914"/>
            <a:ext cx="6248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Data transferred in the network cannot be read by anyone but the intended recipient.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Laptop Computer">
                <a:extLst>
                  <a:ext uri="{FF2B5EF4-FFF2-40B4-BE49-F238E27FC236}">
                    <a16:creationId xmlns:a16="http://schemas.microsoft.com/office/drawing/2014/main" id="{F8922477-B2B9-F767-6FF4-7369CF7540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97608837"/>
                  </p:ext>
                </p:extLst>
              </p:nvPr>
            </p:nvGraphicFramePr>
            <p:xfrm>
              <a:off x="8236054" y="1793214"/>
              <a:ext cx="3324673" cy="340052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24673" cy="3400524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53683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Laptop Computer">
                <a:extLst>
                  <a:ext uri="{FF2B5EF4-FFF2-40B4-BE49-F238E27FC236}">
                    <a16:creationId xmlns:a16="http://schemas.microsoft.com/office/drawing/2014/main" id="{F8922477-B2B9-F767-6FF4-7369CF7540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36054" y="1793214"/>
                <a:ext cx="3324673" cy="3400524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Arrow: Curved Up 11">
            <a:extLst>
              <a:ext uri="{FF2B5EF4-FFF2-40B4-BE49-F238E27FC236}">
                <a16:creationId xmlns:a16="http://schemas.microsoft.com/office/drawing/2014/main" id="{5480496B-351C-E285-AF47-A997F3BB7775}"/>
              </a:ext>
            </a:extLst>
          </p:cNvPr>
          <p:cNvSpPr/>
          <p:nvPr/>
        </p:nvSpPr>
        <p:spPr>
          <a:xfrm rot="10800000">
            <a:off x="5315589" y="2195302"/>
            <a:ext cx="4648994" cy="920930"/>
          </a:xfrm>
          <a:prstGeom prst="curvedUpArrow">
            <a:avLst>
              <a:gd name="adj1" fmla="val 37456"/>
              <a:gd name="adj2" fmla="val 74500"/>
              <a:gd name="adj3" fmla="val 3305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" name="Arrow: Curved Up 13">
            <a:extLst>
              <a:ext uri="{FF2B5EF4-FFF2-40B4-BE49-F238E27FC236}">
                <a16:creationId xmlns:a16="http://schemas.microsoft.com/office/drawing/2014/main" id="{3C6C8C5D-AC57-7BF9-BD14-4CDA692DCF69}"/>
              </a:ext>
            </a:extLst>
          </p:cNvPr>
          <p:cNvSpPr/>
          <p:nvPr/>
        </p:nvSpPr>
        <p:spPr>
          <a:xfrm>
            <a:off x="5545015" y="3248562"/>
            <a:ext cx="4736123" cy="877962"/>
          </a:xfrm>
          <a:prstGeom prst="curvedUpArrow">
            <a:avLst>
              <a:gd name="adj1" fmla="val 25000"/>
              <a:gd name="adj2" fmla="val 93286"/>
              <a:gd name="adj3" fmla="val 3167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81136E-A4A9-FC05-A499-5E59A94B185A}"/>
              </a:ext>
            </a:extLst>
          </p:cNvPr>
          <p:cNvSpPr txBox="1"/>
          <p:nvPr/>
        </p:nvSpPr>
        <p:spPr>
          <a:xfrm>
            <a:off x="5878603" y="8109464"/>
            <a:ext cx="591481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SIC Expert is a configuration tool for secure network communication. It allows you to configure security-enabled instruments and VISA libraries on test stations.</a:t>
            </a:r>
            <a:endParaRPr lang="en-GB" dirty="0"/>
          </a:p>
        </p:txBody>
      </p:sp>
      <p:pic>
        <p:nvPicPr>
          <p:cNvPr id="17" name="mp3-output-ttsfree(dot)com (3)">
            <a:hlinkClick r:id="" action="ppaction://media"/>
            <a:extLst>
              <a:ext uri="{FF2B5EF4-FFF2-40B4-BE49-F238E27FC236}">
                <a16:creationId xmlns:a16="http://schemas.microsoft.com/office/drawing/2014/main" id="{A0095C3D-69B2-3A1B-5D6C-BF32D5922D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796663" y="669638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097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12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8DD7CC7-BE37-C910-4660-0DC7BCBD1971}"/>
              </a:ext>
            </a:extLst>
          </p:cNvPr>
          <p:cNvSpPr/>
          <p:nvPr/>
        </p:nvSpPr>
        <p:spPr>
          <a:xfrm>
            <a:off x="0" y="-128954"/>
            <a:ext cx="5756031" cy="698695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788050452"/>
                  </p:ext>
                </p:extLst>
              </p:nvPr>
            </p:nvGraphicFramePr>
            <p:xfrm>
              <a:off x="3894994" y="1919738"/>
              <a:ext cx="4402011" cy="301852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4402011" cy="3018522"/>
                    </a:xfrm>
                    <a:prstGeom prst="rect">
                      <a:avLst/>
                    </a:prstGeom>
                  </am3d:spPr>
                  <am3d:camera>
                    <am3d:pos x="0" y="0" z="6542251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3683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94994" y="1919738"/>
                <a:ext cx="4402011" cy="3018522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012CEF3-040B-ACC9-347C-5C7066B8FDAD}"/>
              </a:ext>
            </a:extLst>
          </p:cNvPr>
          <p:cNvSpPr txBox="1"/>
          <p:nvPr/>
        </p:nvSpPr>
        <p:spPr>
          <a:xfrm>
            <a:off x="715107" y="574431"/>
            <a:ext cx="2446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Dummy text 3</a:t>
            </a:r>
            <a:endParaRPr lang="en-GB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Graphic 8" descr="Lock with solid fill">
            <a:extLst>
              <a:ext uri="{FF2B5EF4-FFF2-40B4-BE49-F238E27FC236}">
                <a16:creationId xmlns:a16="http://schemas.microsoft.com/office/drawing/2014/main" id="{7FE8F44F-7857-7207-F1FA-770978660A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553895" y="1518101"/>
            <a:ext cx="91440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0BC741B-B39E-5437-78DD-3655AACB5AE5}"/>
              </a:ext>
            </a:extLst>
          </p:cNvPr>
          <p:cNvSpPr txBox="1"/>
          <p:nvPr/>
        </p:nvSpPr>
        <p:spPr>
          <a:xfrm>
            <a:off x="13128623" y="543718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172B4D"/>
                </a:solidFill>
                <a:latin typeface="Keysight Sans" panose="02000504000000000004" pitchFamily="2" charset="0"/>
              </a:rPr>
              <a:t>A secure</a:t>
            </a:r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 connection is cryptographically protected against attackers trying to read or manipulate the transferred data.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AA0A2B-FDA0-D33F-ED12-8171D0F3319E}"/>
              </a:ext>
            </a:extLst>
          </p:cNvPr>
          <p:cNvSpPr txBox="1"/>
          <p:nvPr/>
        </p:nvSpPr>
        <p:spPr>
          <a:xfrm>
            <a:off x="0" y="-291672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Keysight Secure Communication</a:t>
            </a:r>
            <a:endParaRPr lang="en-GB" sz="4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9ADA9ED6-ECED-0786-0B44-55846D7310A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38917" y="1828800"/>
            <a:ext cx="4338387" cy="201636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7C2041-8060-342C-7515-10BAAAA2755A}"/>
              </a:ext>
            </a:extLst>
          </p:cNvPr>
          <p:cNvSpPr txBox="1"/>
          <p:nvPr/>
        </p:nvSpPr>
        <p:spPr>
          <a:xfrm>
            <a:off x="5878603" y="5213864"/>
            <a:ext cx="591481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SIC Expert is a configuration tool for secure network communication. It allows you to configure security-enabled instruments and VISA libraries on test stations.</a:t>
            </a:r>
            <a:endParaRPr lang="en-GB" dirty="0"/>
          </a:p>
        </p:txBody>
      </p:sp>
      <p:pic>
        <p:nvPicPr>
          <p:cNvPr id="19" name="img2.webp_circle">
            <a:hlinkClick r:id="" action="ppaction://media"/>
            <a:extLst>
              <a:ext uri="{FF2B5EF4-FFF2-40B4-BE49-F238E27FC236}">
                <a16:creationId xmlns:a16="http://schemas.microsoft.com/office/drawing/2014/main" id="{5644C2ED-887A-25F9-D3B2-3B984C3B23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4091029" y="2110155"/>
            <a:ext cx="3504875" cy="1839654"/>
          </a:xfrm>
          <a:prstGeom prst="rect">
            <a:avLst/>
          </a:prstGeom>
        </p:spPr>
      </p:pic>
      <p:pic>
        <p:nvPicPr>
          <p:cNvPr id="21" name="Graphic 20" descr="Gears with solid fill">
            <a:extLst>
              <a:ext uri="{FF2B5EF4-FFF2-40B4-BE49-F238E27FC236}">
                <a16:creationId xmlns:a16="http://schemas.microsoft.com/office/drawing/2014/main" id="{DAB9E677-5655-A216-1AA5-6893BE39D21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531780" y="2869278"/>
            <a:ext cx="914400" cy="914400"/>
          </a:xfrm>
          <a:prstGeom prst="rect">
            <a:avLst/>
          </a:prstGeom>
        </p:spPr>
      </p:pic>
      <p:pic>
        <p:nvPicPr>
          <p:cNvPr id="23" name="mp3-output-ttsfree(dot)com (4)">
            <a:hlinkClick r:id="" action="ppaction://media"/>
            <a:extLst>
              <a:ext uri="{FF2B5EF4-FFF2-40B4-BE49-F238E27FC236}">
                <a16:creationId xmlns:a16="http://schemas.microsoft.com/office/drawing/2014/main" id="{E950C98E-7694-4D48-49D8-5C121FBE296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2379850" y="45862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228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07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807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33333E-6 L 0.37253 -0.00417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33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3807"/>
                            </p:stCondLst>
                            <p:childTnLst>
                              <p:par>
                                <p:cTn id="1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0.00648 L -0.27787 -0.008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93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CE3869-4820-C261-0CA0-05DCA5BC282F}"/>
              </a:ext>
            </a:extLst>
          </p:cNvPr>
          <p:cNvSpPr/>
          <p:nvPr/>
        </p:nvSpPr>
        <p:spPr>
          <a:xfrm>
            <a:off x="0" y="-108729"/>
            <a:ext cx="12192000" cy="696672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4201184"/>
                  </p:ext>
                </p:extLst>
              </p:nvPr>
            </p:nvGraphicFramePr>
            <p:xfrm>
              <a:off x="-1126605" y="1793214"/>
              <a:ext cx="1004595" cy="102252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04595" cy="1022520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8348913" ay="4737209" az="838067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36093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126605" y="1793214"/>
                <a:ext cx="1004595" cy="102252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E7F82F4D-1681-D6F5-4196-F24477FA13C5}"/>
              </a:ext>
            </a:extLst>
          </p:cNvPr>
          <p:cNvSpPr txBox="1"/>
          <p:nvPr/>
        </p:nvSpPr>
        <p:spPr>
          <a:xfrm>
            <a:off x="0" y="2815734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Dummy text 4</a:t>
            </a:r>
            <a:endParaRPr lang="en-GB" sz="4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9A9847DF-F9B7-65F2-D101-8CC55E6B2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32613" y="-946237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72AEA4-5064-83DC-93BA-2599FAE7377D}"/>
              </a:ext>
            </a:extLst>
          </p:cNvPr>
          <p:cNvSpPr txBox="1"/>
          <p:nvPr/>
        </p:nvSpPr>
        <p:spPr>
          <a:xfrm>
            <a:off x="-624308" y="7316707"/>
            <a:ext cx="6248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Data transferred in the network cannot be read by anyone but the intended recipient.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4BACC-5EE4-F836-2F94-18C3071C3CFD}"/>
              </a:ext>
            </a:extLst>
          </p:cNvPr>
          <p:cNvSpPr txBox="1"/>
          <p:nvPr/>
        </p:nvSpPr>
        <p:spPr>
          <a:xfrm>
            <a:off x="7489813" y="714875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A secure connection is cryptographically protected against attackers trying to read or manipulate the transferred data.</a:t>
            </a:r>
            <a:endParaRPr lang="en-GB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Laptop Computer">
                <a:extLst>
                  <a:ext uri="{FF2B5EF4-FFF2-40B4-BE49-F238E27FC236}">
                    <a16:creationId xmlns:a16="http://schemas.microsoft.com/office/drawing/2014/main" id="{F8922477-B2B9-F767-6FF4-7369CF7540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62075278"/>
                  </p:ext>
                </p:extLst>
              </p:nvPr>
            </p:nvGraphicFramePr>
            <p:xfrm>
              <a:off x="13079709" y="2150976"/>
              <a:ext cx="699564" cy="71552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99564" cy="715524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1295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Laptop Computer">
                <a:extLst>
                  <a:ext uri="{FF2B5EF4-FFF2-40B4-BE49-F238E27FC236}">
                    <a16:creationId xmlns:a16="http://schemas.microsoft.com/office/drawing/2014/main" id="{F8922477-B2B9-F767-6FF4-7369CF7540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079709" y="2150976"/>
                <a:ext cx="699564" cy="715524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Arrow: Curved Up 11">
            <a:extLst>
              <a:ext uri="{FF2B5EF4-FFF2-40B4-BE49-F238E27FC236}">
                <a16:creationId xmlns:a16="http://schemas.microsoft.com/office/drawing/2014/main" id="{5480496B-351C-E285-AF47-A997F3BB7775}"/>
              </a:ext>
            </a:extLst>
          </p:cNvPr>
          <p:cNvSpPr/>
          <p:nvPr/>
        </p:nvSpPr>
        <p:spPr>
          <a:xfrm rot="10800000">
            <a:off x="4592051" y="-1236510"/>
            <a:ext cx="4648994" cy="920930"/>
          </a:xfrm>
          <a:prstGeom prst="curvedUpArrow">
            <a:avLst>
              <a:gd name="adj1" fmla="val 37456"/>
              <a:gd name="adj2" fmla="val 74500"/>
              <a:gd name="adj3" fmla="val 3305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" name="Arrow: Curved Up 13">
            <a:extLst>
              <a:ext uri="{FF2B5EF4-FFF2-40B4-BE49-F238E27FC236}">
                <a16:creationId xmlns:a16="http://schemas.microsoft.com/office/drawing/2014/main" id="{3C6C8C5D-AC57-7BF9-BD14-4CDA692DCF69}"/>
              </a:ext>
            </a:extLst>
          </p:cNvPr>
          <p:cNvSpPr/>
          <p:nvPr/>
        </p:nvSpPr>
        <p:spPr>
          <a:xfrm>
            <a:off x="5189931" y="7085076"/>
            <a:ext cx="4736123" cy="877962"/>
          </a:xfrm>
          <a:prstGeom prst="curvedUpArrow">
            <a:avLst>
              <a:gd name="adj1" fmla="val 25000"/>
              <a:gd name="adj2" fmla="val 93286"/>
              <a:gd name="adj3" fmla="val 3167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957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1271</TotalTime>
  <Words>148</Words>
  <Application>Microsoft Office PowerPoint</Application>
  <PresentationFormat>Widescreen</PresentationFormat>
  <Paragraphs>13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Keysight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Record a Presentation</dc:title>
  <dc:subject/>
  <dc:creator>Orians, A.J.</dc:creator>
  <cp:keywords/>
  <dc:description/>
  <cp:lastModifiedBy>Shubham Sharma</cp:lastModifiedBy>
  <cp:revision>26</cp:revision>
  <dcterms:modified xsi:type="dcterms:W3CDTF">2023-09-29T07:32:35Z</dcterms:modified>
  <cp:category/>
</cp:coreProperties>
</file>